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Source Code Pro"/>
      <p:regular r:id="rId13"/>
      <p:bold r:id="rId14"/>
      <p:italic r:id="rId15"/>
      <p:boldItalic r:id="rId16"/>
    </p:embeddedFont>
    <p:embeddedFont>
      <p:font typeface="Oswald"/>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9" roundtripDataSignature="AMtx7mgNf7K/kiOJKHjNSM10/OPrBgP3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SourceCodePr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CodePro-italic.fntdata"/><Relationship Id="rId14" Type="http://schemas.openxmlformats.org/officeDocument/2006/relationships/font" Target="fonts/SourceCodePro-bold.fntdata"/><Relationship Id="rId17" Type="http://schemas.openxmlformats.org/officeDocument/2006/relationships/font" Target="fonts/Oswald-regular.fntdata"/><Relationship Id="rId16" Type="http://schemas.openxmlformats.org/officeDocument/2006/relationships/font" Target="fonts/SourceCodePro-boldItalic.fntdata"/><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font" Target="fonts/Oswald-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4" name="Google Shape;7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0" name="Google Shape;8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Google Shape;8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3" name="Google Shape;93;p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0" name="Google Shape;10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9"/>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9"/>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9"/>
          <p:cNvSpPr txBox="1"/>
          <p:nvPr>
            <p:ph type="ctrTitle"/>
          </p:nvPr>
        </p:nvSpPr>
        <p:spPr>
          <a:xfrm>
            <a:off x="411175" y="644300"/>
            <a:ext cx="8282400" cy="21090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6000"/>
              <a:buNone/>
              <a:defRPr sz="6000">
                <a:solidFill>
                  <a:schemeClr val="lt1"/>
                </a:solidFill>
              </a:defRPr>
            </a:lvl1pPr>
            <a:lvl2pPr lvl="1" algn="ctr">
              <a:lnSpc>
                <a:spcPct val="100000"/>
              </a:lnSpc>
              <a:spcBef>
                <a:spcPts val="0"/>
              </a:spcBef>
              <a:spcAft>
                <a:spcPts val="0"/>
              </a:spcAft>
              <a:buClr>
                <a:schemeClr val="lt1"/>
              </a:buClr>
              <a:buSzPts val="6000"/>
              <a:buNone/>
              <a:defRPr sz="6000">
                <a:solidFill>
                  <a:schemeClr val="lt1"/>
                </a:solidFill>
              </a:defRPr>
            </a:lvl2pPr>
            <a:lvl3pPr lvl="2" algn="ctr">
              <a:lnSpc>
                <a:spcPct val="100000"/>
              </a:lnSpc>
              <a:spcBef>
                <a:spcPts val="0"/>
              </a:spcBef>
              <a:spcAft>
                <a:spcPts val="0"/>
              </a:spcAft>
              <a:buClr>
                <a:schemeClr val="lt1"/>
              </a:buClr>
              <a:buSzPts val="6000"/>
              <a:buNone/>
              <a:defRPr sz="6000">
                <a:solidFill>
                  <a:schemeClr val="lt1"/>
                </a:solidFill>
              </a:defRPr>
            </a:lvl3pPr>
            <a:lvl4pPr lvl="3" algn="ctr">
              <a:lnSpc>
                <a:spcPct val="100000"/>
              </a:lnSpc>
              <a:spcBef>
                <a:spcPts val="0"/>
              </a:spcBef>
              <a:spcAft>
                <a:spcPts val="0"/>
              </a:spcAft>
              <a:buClr>
                <a:schemeClr val="lt1"/>
              </a:buClr>
              <a:buSzPts val="6000"/>
              <a:buNone/>
              <a:defRPr sz="6000">
                <a:solidFill>
                  <a:schemeClr val="lt1"/>
                </a:solidFill>
              </a:defRPr>
            </a:lvl4pPr>
            <a:lvl5pPr lvl="4" algn="ctr">
              <a:lnSpc>
                <a:spcPct val="100000"/>
              </a:lnSpc>
              <a:spcBef>
                <a:spcPts val="0"/>
              </a:spcBef>
              <a:spcAft>
                <a:spcPts val="0"/>
              </a:spcAft>
              <a:buClr>
                <a:schemeClr val="lt1"/>
              </a:buClr>
              <a:buSzPts val="6000"/>
              <a:buNone/>
              <a:defRPr sz="6000">
                <a:solidFill>
                  <a:schemeClr val="lt1"/>
                </a:solidFill>
              </a:defRPr>
            </a:lvl5pPr>
            <a:lvl6pPr lvl="5" algn="ctr">
              <a:lnSpc>
                <a:spcPct val="100000"/>
              </a:lnSpc>
              <a:spcBef>
                <a:spcPts val="0"/>
              </a:spcBef>
              <a:spcAft>
                <a:spcPts val="0"/>
              </a:spcAft>
              <a:buClr>
                <a:schemeClr val="lt1"/>
              </a:buClr>
              <a:buSzPts val="6000"/>
              <a:buNone/>
              <a:defRPr sz="6000">
                <a:solidFill>
                  <a:schemeClr val="lt1"/>
                </a:solidFill>
              </a:defRPr>
            </a:lvl6pPr>
            <a:lvl7pPr lvl="6" algn="ctr">
              <a:lnSpc>
                <a:spcPct val="100000"/>
              </a:lnSpc>
              <a:spcBef>
                <a:spcPts val="0"/>
              </a:spcBef>
              <a:spcAft>
                <a:spcPts val="0"/>
              </a:spcAft>
              <a:buClr>
                <a:schemeClr val="lt1"/>
              </a:buClr>
              <a:buSzPts val="6000"/>
              <a:buNone/>
              <a:defRPr sz="6000">
                <a:solidFill>
                  <a:schemeClr val="lt1"/>
                </a:solidFill>
              </a:defRPr>
            </a:lvl7pPr>
            <a:lvl8pPr lvl="7" algn="ctr">
              <a:lnSpc>
                <a:spcPct val="100000"/>
              </a:lnSpc>
              <a:spcBef>
                <a:spcPts val="0"/>
              </a:spcBef>
              <a:spcAft>
                <a:spcPts val="0"/>
              </a:spcAft>
              <a:buClr>
                <a:schemeClr val="lt1"/>
              </a:buClr>
              <a:buSzPts val="6000"/>
              <a:buNone/>
              <a:defRPr sz="6000">
                <a:solidFill>
                  <a:schemeClr val="lt1"/>
                </a:solidFill>
              </a:defRPr>
            </a:lvl8pPr>
            <a:lvl9pPr lvl="8" algn="ctr">
              <a:lnSpc>
                <a:spcPct val="100000"/>
              </a:lnSpc>
              <a:spcBef>
                <a:spcPts val="0"/>
              </a:spcBef>
              <a:spcAft>
                <a:spcPts val="0"/>
              </a:spcAft>
              <a:buClr>
                <a:schemeClr val="lt1"/>
              </a:buClr>
              <a:buSzPts val="6000"/>
              <a:buNone/>
              <a:defRPr sz="6000">
                <a:solidFill>
                  <a:schemeClr val="lt1"/>
                </a:solidFill>
              </a:defRPr>
            </a:lvl9pPr>
          </a:lstStyle>
          <a:p/>
        </p:txBody>
      </p:sp>
      <p:sp>
        <p:nvSpPr>
          <p:cNvPr id="13" name="Google Shape;13;p9"/>
          <p:cNvSpPr txBox="1"/>
          <p:nvPr>
            <p:ph idx="1" type="subTitle"/>
          </p:nvPr>
        </p:nvSpPr>
        <p:spPr>
          <a:xfrm>
            <a:off x="411175" y="3398250"/>
            <a:ext cx="8282400" cy="12606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8"/>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8"/>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12000"/>
              <a:buNone/>
              <a:defRPr sz="12000"/>
            </a:lvl1pPr>
            <a:lvl2pPr lvl="1" algn="l">
              <a:lnSpc>
                <a:spcPct val="100000"/>
              </a:lnSpc>
              <a:spcBef>
                <a:spcPts val="0"/>
              </a:spcBef>
              <a:spcAft>
                <a:spcPts val="0"/>
              </a:spcAft>
              <a:buSzPts val="12000"/>
              <a:buNone/>
              <a:defRPr sz="12000"/>
            </a:lvl2pPr>
            <a:lvl3pPr lvl="2" algn="l">
              <a:lnSpc>
                <a:spcPct val="100000"/>
              </a:lnSpc>
              <a:spcBef>
                <a:spcPts val="0"/>
              </a:spcBef>
              <a:spcAft>
                <a:spcPts val="0"/>
              </a:spcAft>
              <a:buSzPts val="12000"/>
              <a:buNone/>
              <a:defRPr sz="12000"/>
            </a:lvl3pPr>
            <a:lvl4pPr lvl="3" algn="l">
              <a:lnSpc>
                <a:spcPct val="100000"/>
              </a:lnSpc>
              <a:spcBef>
                <a:spcPts val="0"/>
              </a:spcBef>
              <a:spcAft>
                <a:spcPts val="0"/>
              </a:spcAft>
              <a:buSzPts val="12000"/>
              <a:buNone/>
              <a:defRPr sz="12000"/>
            </a:lvl4pPr>
            <a:lvl5pPr lvl="4" algn="l">
              <a:lnSpc>
                <a:spcPct val="100000"/>
              </a:lnSpc>
              <a:spcBef>
                <a:spcPts val="0"/>
              </a:spcBef>
              <a:spcAft>
                <a:spcPts val="0"/>
              </a:spcAft>
              <a:buSzPts val="12000"/>
              <a:buNone/>
              <a:defRPr sz="12000"/>
            </a:lvl5pPr>
            <a:lvl6pPr lvl="5" algn="l">
              <a:lnSpc>
                <a:spcPct val="100000"/>
              </a:lnSpc>
              <a:spcBef>
                <a:spcPts val="0"/>
              </a:spcBef>
              <a:spcAft>
                <a:spcPts val="0"/>
              </a:spcAft>
              <a:buSzPts val="12000"/>
              <a:buNone/>
              <a:defRPr sz="12000"/>
            </a:lvl6pPr>
            <a:lvl7pPr lvl="6" algn="l">
              <a:lnSpc>
                <a:spcPct val="100000"/>
              </a:lnSpc>
              <a:spcBef>
                <a:spcPts val="0"/>
              </a:spcBef>
              <a:spcAft>
                <a:spcPts val="0"/>
              </a:spcAft>
              <a:buSzPts val="12000"/>
              <a:buNone/>
              <a:defRPr sz="12000"/>
            </a:lvl7pPr>
            <a:lvl8pPr lvl="7" algn="l">
              <a:lnSpc>
                <a:spcPct val="100000"/>
              </a:lnSpc>
              <a:spcBef>
                <a:spcPts val="0"/>
              </a:spcBef>
              <a:spcAft>
                <a:spcPts val="0"/>
              </a:spcAft>
              <a:buSzPts val="12000"/>
              <a:buNone/>
              <a:defRPr sz="12000"/>
            </a:lvl8pPr>
            <a:lvl9pPr lvl="8" algn="l">
              <a:lnSpc>
                <a:spcPct val="100000"/>
              </a:lnSpc>
              <a:spcBef>
                <a:spcPts val="0"/>
              </a:spcBef>
              <a:spcAft>
                <a:spcPts val="0"/>
              </a:spcAft>
              <a:buSzPts val="12000"/>
              <a:buNone/>
              <a:defRPr sz="12000"/>
            </a:lvl9pPr>
          </a:lstStyle>
          <a:p>
            <a:r>
              <a:t>xx%</a:t>
            </a:r>
          </a:p>
        </p:txBody>
      </p:sp>
      <p:sp>
        <p:nvSpPr>
          <p:cNvPr id="54" name="Google Shape;54;p18"/>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55" name="Google Shape;55;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5" name="Shape 15"/>
        <p:cNvGrpSpPr/>
        <p:nvPr/>
      </p:nvGrpSpPr>
      <p:grpSpPr>
        <a:xfrm>
          <a:off x="0" y="0"/>
          <a:ext cx="0" cy="0"/>
          <a:chOff x="0" y="0"/>
          <a:chExt cx="0" cy="0"/>
        </a:xfrm>
      </p:grpSpPr>
      <p:cxnSp>
        <p:nvCxnSpPr>
          <p:cNvPr id="16" name="Google Shape;16;p10"/>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17" name="Google Shape;17;p10"/>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18" name="Google Shape;18;p10"/>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9" name="Google Shape;19;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0" name="Shape 20"/>
        <p:cNvGrpSpPr/>
        <p:nvPr/>
      </p:nvGrpSpPr>
      <p:grpSpPr>
        <a:xfrm>
          <a:off x="0" y="0"/>
          <a:ext cx="0" cy="0"/>
          <a:chOff x="0" y="0"/>
          <a:chExt cx="0" cy="0"/>
        </a:xfrm>
      </p:grpSpPr>
      <p:sp>
        <p:nvSpPr>
          <p:cNvPr id="21" name="Google Shape;21;p11"/>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1"/>
          <p:cNvSpPr txBox="1"/>
          <p:nvPr>
            <p:ph type="title"/>
          </p:nvPr>
        </p:nvSpPr>
        <p:spPr>
          <a:xfrm>
            <a:off x="430800" y="1889700"/>
            <a:ext cx="8282400" cy="15165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lt1"/>
              </a:buClr>
              <a:buSzPts val="3600"/>
              <a:buNone/>
              <a:defRPr sz="3600">
                <a:solidFill>
                  <a:schemeClr val="lt1"/>
                </a:solidFill>
              </a:defRPr>
            </a:lvl1pPr>
            <a:lvl2pPr lvl="1" algn="ctr">
              <a:lnSpc>
                <a:spcPct val="100000"/>
              </a:lnSpc>
              <a:spcBef>
                <a:spcPts val="0"/>
              </a:spcBef>
              <a:spcAft>
                <a:spcPts val="0"/>
              </a:spcAft>
              <a:buClr>
                <a:schemeClr val="lt1"/>
              </a:buClr>
              <a:buSzPts val="3600"/>
              <a:buNone/>
              <a:defRPr sz="3600">
                <a:solidFill>
                  <a:schemeClr val="lt1"/>
                </a:solidFill>
              </a:defRPr>
            </a:lvl2pPr>
            <a:lvl3pPr lvl="2" algn="ctr">
              <a:lnSpc>
                <a:spcPct val="100000"/>
              </a:lnSpc>
              <a:spcBef>
                <a:spcPts val="0"/>
              </a:spcBef>
              <a:spcAft>
                <a:spcPts val="0"/>
              </a:spcAft>
              <a:buClr>
                <a:schemeClr val="lt1"/>
              </a:buClr>
              <a:buSzPts val="3600"/>
              <a:buNone/>
              <a:defRPr sz="3600">
                <a:solidFill>
                  <a:schemeClr val="lt1"/>
                </a:solidFill>
              </a:defRPr>
            </a:lvl3pPr>
            <a:lvl4pPr lvl="3" algn="ctr">
              <a:lnSpc>
                <a:spcPct val="100000"/>
              </a:lnSpc>
              <a:spcBef>
                <a:spcPts val="0"/>
              </a:spcBef>
              <a:spcAft>
                <a:spcPts val="0"/>
              </a:spcAft>
              <a:buClr>
                <a:schemeClr val="lt1"/>
              </a:buClr>
              <a:buSzPts val="3600"/>
              <a:buNone/>
              <a:defRPr sz="3600">
                <a:solidFill>
                  <a:schemeClr val="lt1"/>
                </a:solidFill>
              </a:defRPr>
            </a:lvl4pPr>
            <a:lvl5pPr lvl="4" algn="ctr">
              <a:lnSpc>
                <a:spcPct val="100000"/>
              </a:lnSpc>
              <a:spcBef>
                <a:spcPts val="0"/>
              </a:spcBef>
              <a:spcAft>
                <a:spcPts val="0"/>
              </a:spcAft>
              <a:buClr>
                <a:schemeClr val="lt1"/>
              </a:buClr>
              <a:buSzPts val="3600"/>
              <a:buNone/>
              <a:defRPr sz="3600">
                <a:solidFill>
                  <a:schemeClr val="lt1"/>
                </a:solidFill>
              </a:defRPr>
            </a:lvl5pPr>
            <a:lvl6pPr lvl="5" algn="ctr">
              <a:lnSpc>
                <a:spcPct val="100000"/>
              </a:lnSpc>
              <a:spcBef>
                <a:spcPts val="0"/>
              </a:spcBef>
              <a:spcAft>
                <a:spcPts val="0"/>
              </a:spcAft>
              <a:buClr>
                <a:schemeClr val="lt1"/>
              </a:buClr>
              <a:buSzPts val="3600"/>
              <a:buNone/>
              <a:defRPr sz="3600">
                <a:solidFill>
                  <a:schemeClr val="lt1"/>
                </a:solidFill>
              </a:defRPr>
            </a:lvl6pPr>
            <a:lvl7pPr lvl="6" algn="ctr">
              <a:lnSpc>
                <a:spcPct val="100000"/>
              </a:lnSpc>
              <a:spcBef>
                <a:spcPts val="0"/>
              </a:spcBef>
              <a:spcAft>
                <a:spcPts val="0"/>
              </a:spcAft>
              <a:buClr>
                <a:schemeClr val="lt1"/>
              </a:buClr>
              <a:buSzPts val="3600"/>
              <a:buNone/>
              <a:defRPr sz="3600">
                <a:solidFill>
                  <a:schemeClr val="lt1"/>
                </a:solidFill>
              </a:defRPr>
            </a:lvl7pPr>
            <a:lvl8pPr lvl="7" algn="ctr">
              <a:lnSpc>
                <a:spcPct val="100000"/>
              </a:lnSpc>
              <a:spcBef>
                <a:spcPts val="0"/>
              </a:spcBef>
              <a:spcAft>
                <a:spcPts val="0"/>
              </a:spcAft>
              <a:buClr>
                <a:schemeClr val="lt1"/>
              </a:buClr>
              <a:buSzPts val="3600"/>
              <a:buNone/>
              <a:defRPr sz="3600">
                <a:solidFill>
                  <a:schemeClr val="lt1"/>
                </a:solidFill>
              </a:defRPr>
            </a:lvl8pPr>
            <a:lvl9pPr lvl="8" algn="ctr">
              <a:lnSpc>
                <a:spcPct val="100000"/>
              </a:lnSpc>
              <a:spcBef>
                <a:spcPts val="0"/>
              </a:spcBef>
              <a:spcAft>
                <a:spcPts val="0"/>
              </a:spcAft>
              <a:buClr>
                <a:schemeClr val="lt1"/>
              </a:buClr>
              <a:buSzPts val="3600"/>
              <a:buNone/>
              <a:defRPr sz="3600">
                <a:solidFill>
                  <a:schemeClr val="lt1"/>
                </a:solidFill>
              </a:defRPr>
            </a:lvl9pPr>
          </a:lstStyle>
          <a:p/>
        </p:txBody>
      </p:sp>
      <p:sp>
        <p:nvSpPr>
          <p:cNvPr id="23" name="Google Shape;23;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24" name="Shape 24"/>
        <p:cNvGrpSpPr/>
        <p:nvPr/>
      </p:nvGrpSpPr>
      <p:grpSpPr>
        <a:xfrm>
          <a:off x="0" y="0"/>
          <a:ext cx="0" cy="0"/>
          <a:chOff x="0" y="0"/>
          <a:chExt cx="0" cy="0"/>
        </a:xfrm>
      </p:grpSpPr>
      <p:sp>
        <p:nvSpPr>
          <p:cNvPr id="25" name="Google Shape;25;p12"/>
          <p:cNvSpPr txBox="1"/>
          <p:nvPr>
            <p:ph type="title"/>
          </p:nvPr>
        </p:nvSpPr>
        <p:spPr>
          <a:xfrm>
            <a:off x="490250" y="528900"/>
            <a:ext cx="5678100" cy="40857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5400"/>
              <a:buNone/>
              <a:defRPr sz="5400">
                <a:solidFill>
                  <a:schemeClr val="lt1"/>
                </a:solidFill>
              </a:defRPr>
            </a:lvl1pPr>
            <a:lvl2pPr lvl="1" algn="l">
              <a:lnSpc>
                <a:spcPct val="100000"/>
              </a:lnSpc>
              <a:spcBef>
                <a:spcPts val="0"/>
              </a:spcBef>
              <a:spcAft>
                <a:spcPts val="0"/>
              </a:spcAft>
              <a:buClr>
                <a:schemeClr val="lt1"/>
              </a:buClr>
              <a:buSzPts val="5400"/>
              <a:buNone/>
              <a:defRPr sz="5400">
                <a:solidFill>
                  <a:schemeClr val="lt1"/>
                </a:solidFill>
              </a:defRPr>
            </a:lvl2pPr>
            <a:lvl3pPr lvl="2" algn="l">
              <a:lnSpc>
                <a:spcPct val="100000"/>
              </a:lnSpc>
              <a:spcBef>
                <a:spcPts val="0"/>
              </a:spcBef>
              <a:spcAft>
                <a:spcPts val="0"/>
              </a:spcAft>
              <a:buClr>
                <a:schemeClr val="lt1"/>
              </a:buClr>
              <a:buSzPts val="5400"/>
              <a:buNone/>
              <a:defRPr sz="5400">
                <a:solidFill>
                  <a:schemeClr val="lt1"/>
                </a:solidFill>
              </a:defRPr>
            </a:lvl3pPr>
            <a:lvl4pPr lvl="3" algn="l">
              <a:lnSpc>
                <a:spcPct val="100000"/>
              </a:lnSpc>
              <a:spcBef>
                <a:spcPts val="0"/>
              </a:spcBef>
              <a:spcAft>
                <a:spcPts val="0"/>
              </a:spcAft>
              <a:buClr>
                <a:schemeClr val="lt1"/>
              </a:buClr>
              <a:buSzPts val="5400"/>
              <a:buNone/>
              <a:defRPr sz="5400">
                <a:solidFill>
                  <a:schemeClr val="lt1"/>
                </a:solidFill>
              </a:defRPr>
            </a:lvl4pPr>
            <a:lvl5pPr lvl="4" algn="l">
              <a:lnSpc>
                <a:spcPct val="100000"/>
              </a:lnSpc>
              <a:spcBef>
                <a:spcPts val="0"/>
              </a:spcBef>
              <a:spcAft>
                <a:spcPts val="0"/>
              </a:spcAft>
              <a:buClr>
                <a:schemeClr val="lt1"/>
              </a:buClr>
              <a:buSzPts val="5400"/>
              <a:buNone/>
              <a:defRPr sz="5400">
                <a:solidFill>
                  <a:schemeClr val="lt1"/>
                </a:solidFill>
              </a:defRPr>
            </a:lvl5pPr>
            <a:lvl6pPr lvl="5" algn="l">
              <a:lnSpc>
                <a:spcPct val="100000"/>
              </a:lnSpc>
              <a:spcBef>
                <a:spcPts val="0"/>
              </a:spcBef>
              <a:spcAft>
                <a:spcPts val="0"/>
              </a:spcAft>
              <a:buClr>
                <a:schemeClr val="lt1"/>
              </a:buClr>
              <a:buSzPts val="5400"/>
              <a:buNone/>
              <a:defRPr sz="5400">
                <a:solidFill>
                  <a:schemeClr val="lt1"/>
                </a:solidFill>
              </a:defRPr>
            </a:lvl6pPr>
            <a:lvl7pPr lvl="6" algn="l">
              <a:lnSpc>
                <a:spcPct val="100000"/>
              </a:lnSpc>
              <a:spcBef>
                <a:spcPts val="0"/>
              </a:spcBef>
              <a:spcAft>
                <a:spcPts val="0"/>
              </a:spcAft>
              <a:buClr>
                <a:schemeClr val="lt1"/>
              </a:buClr>
              <a:buSzPts val="5400"/>
              <a:buNone/>
              <a:defRPr sz="5400">
                <a:solidFill>
                  <a:schemeClr val="lt1"/>
                </a:solidFill>
              </a:defRPr>
            </a:lvl7pPr>
            <a:lvl8pPr lvl="7" algn="l">
              <a:lnSpc>
                <a:spcPct val="100000"/>
              </a:lnSpc>
              <a:spcBef>
                <a:spcPts val="0"/>
              </a:spcBef>
              <a:spcAft>
                <a:spcPts val="0"/>
              </a:spcAft>
              <a:buClr>
                <a:schemeClr val="lt1"/>
              </a:buClr>
              <a:buSzPts val="5400"/>
              <a:buNone/>
              <a:defRPr sz="5400">
                <a:solidFill>
                  <a:schemeClr val="lt1"/>
                </a:solidFill>
              </a:defRPr>
            </a:lvl8pPr>
            <a:lvl9pPr lvl="8" algn="l">
              <a:lnSpc>
                <a:spcPct val="100000"/>
              </a:lnSpc>
              <a:spcBef>
                <a:spcPts val="0"/>
              </a:spcBef>
              <a:spcAft>
                <a:spcPts val="0"/>
              </a:spcAft>
              <a:buClr>
                <a:schemeClr val="lt1"/>
              </a:buClr>
              <a:buSzPts val="5400"/>
              <a:buNone/>
              <a:defRPr sz="5400">
                <a:solidFill>
                  <a:schemeClr val="lt1"/>
                </a:solidFill>
              </a:defRPr>
            </a:lvl9pPr>
          </a:lstStyle>
          <a:p/>
        </p:txBody>
      </p:sp>
      <p:sp>
        <p:nvSpPr>
          <p:cNvPr id="26" name="Google Shape;26;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cxnSp>
        <p:nvCxnSpPr>
          <p:cNvPr id="28" name="Google Shape;28;p13"/>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9" name="Google Shape;29;p13"/>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0" name="Google Shape;30;p13"/>
          <p:cNvSpPr txBox="1"/>
          <p:nvPr>
            <p:ph idx="1" type="body"/>
          </p:nvPr>
        </p:nvSpPr>
        <p:spPr>
          <a:xfrm>
            <a:off x="311700" y="1468825"/>
            <a:ext cx="3999900" cy="30999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3"/>
          <p:cNvSpPr txBox="1"/>
          <p:nvPr>
            <p:ph idx="2" type="body"/>
          </p:nvPr>
        </p:nvSpPr>
        <p:spPr>
          <a:xfrm>
            <a:off x="4832400" y="1468825"/>
            <a:ext cx="3999900" cy="30999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2" name="Google Shape;3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14"/>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5" name="Google Shape;35;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cxnSp>
        <p:nvCxnSpPr>
          <p:cNvPr id="37" name="Google Shape;37;p15"/>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8" name="Google Shape;38;p15"/>
          <p:cNvSpPr txBox="1"/>
          <p:nvPr>
            <p:ph type="title"/>
          </p:nvPr>
        </p:nvSpPr>
        <p:spPr>
          <a:xfrm>
            <a:off x="311700" y="6318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9" name="Google Shape;39;p15"/>
          <p:cNvSpPr txBox="1"/>
          <p:nvPr>
            <p:ph idx="1" type="body"/>
          </p:nvPr>
        </p:nvSpPr>
        <p:spPr>
          <a:xfrm>
            <a:off x="311700" y="1618204"/>
            <a:ext cx="2808000" cy="29508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40" name="Google Shape;4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16"/>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3" name="Google Shape;43;p16"/>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16"/>
          <p:cNvSpPr txBox="1"/>
          <p:nvPr>
            <p:ph type="title"/>
          </p:nvPr>
        </p:nvSpPr>
        <p:spPr>
          <a:xfrm>
            <a:off x="265500" y="1078750"/>
            <a:ext cx="4045200" cy="17892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4600"/>
              <a:buNone/>
              <a:defRPr sz="4600">
                <a:solidFill>
                  <a:schemeClr val="lt1"/>
                </a:solidFill>
              </a:defRPr>
            </a:lvl1pPr>
            <a:lvl2pPr lvl="1" algn="ctr">
              <a:lnSpc>
                <a:spcPct val="100000"/>
              </a:lnSpc>
              <a:spcBef>
                <a:spcPts val="0"/>
              </a:spcBef>
              <a:spcAft>
                <a:spcPts val="0"/>
              </a:spcAft>
              <a:buClr>
                <a:schemeClr val="lt1"/>
              </a:buClr>
              <a:buSzPts val="4600"/>
              <a:buNone/>
              <a:defRPr sz="4600">
                <a:solidFill>
                  <a:schemeClr val="lt1"/>
                </a:solidFill>
              </a:defRPr>
            </a:lvl2pPr>
            <a:lvl3pPr lvl="2" algn="ctr">
              <a:lnSpc>
                <a:spcPct val="100000"/>
              </a:lnSpc>
              <a:spcBef>
                <a:spcPts val="0"/>
              </a:spcBef>
              <a:spcAft>
                <a:spcPts val="0"/>
              </a:spcAft>
              <a:buClr>
                <a:schemeClr val="lt1"/>
              </a:buClr>
              <a:buSzPts val="4600"/>
              <a:buNone/>
              <a:defRPr sz="4600">
                <a:solidFill>
                  <a:schemeClr val="lt1"/>
                </a:solidFill>
              </a:defRPr>
            </a:lvl3pPr>
            <a:lvl4pPr lvl="3" algn="ctr">
              <a:lnSpc>
                <a:spcPct val="100000"/>
              </a:lnSpc>
              <a:spcBef>
                <a:spcPts val="0"/>
              </a:spcBef>
              <a:spcAft>
                <a:spcPts val="0"/>
              </a:spcAft>
              <a:buClr>
                <a:schemeClr val="lt1"/>
              </a:buClr>
              <a:buSzPts val="4600"/>
              <a:buNone/>
              <a:defRPr sz="4600">
                <a:solidFill>
                  <a:schemeClr val="lt1"/>
                </a:solidFill>
              </a:defRPr>
            </a:lvl4pPr>
            <a:lvl5pPr lvl="4" algn="ctr">
              <a:lnSpc>
                <a:spcPct val="100000"/>
              </a:lnSpc>
              <a:spcBef>
                <a:spcPts val="0"/>
              </a:spcBef>
              <a:spcAft>
                <a:spcPts val="0"/>
              </a:spcAft>
              <a:buClr>
                <a:schemeClr val="lt1"/>
              </a:buClr>
              <a:buSzPts val="4600"/>
              <a:buNone/>
              <a:defRPr sz="4600">
                <a:solidFill>
                  <a:schemeClr val="lt1"/>
                </a:solidFill>
              </a:defRPr>
            </a:lvl5pPr>
            <a:lvl6pPr lvl="5" algn="ctr">
              <a:lnSpc>
                <a:spcPct val="100000"/>
              </a:lnSpc>
              <a:spcBef>
                <a:spcPts val="0"/>
              </a:spcBef>
              <a:spcAft>
                <a:spcPts val="0"/>
              </a:spcAft>
              <a:buClr>
                <a:schemeClr val="lt1"/>
              </a:buClr>
              <a:buSzPts val="4600"/>
              <a:buNone/>
              <a:defRPr sz="4600">
                <a:solidFill>
                  <a:schemeClr val="lt1"/>
                </a:solidFill>
              </a:defRPr>
            </a:lvl6pPr>
            <a:lvl7pPr lvl="6" algn="ctr">
              <a:lnSpc>
                <a:spcPct val="100000"/>
              </a:lnSpc>
              <a:spcBef>
                <a:spcPts val="0"/>
              </a:spcBef>
              <a:spcAft>
                <a:spcPts val="0"/>
              </a:spcAft>
              <a:buClr>
                <a:schemeClr val="lt1"/>
              </a:buClr>
              <a:buSzPts val="4600"/>
              <a:buNone/>
              <a:defRPr sz="4600">
                <a:solidFill>
                  <a:schemeClr val="lt1"/>
                </a:solidFill>
              </a:defRPr>
            </a:lvl7pPr>
            <a:lvl8pPr lvl="7" algn="ctr">
              <a:lnSpc>
                <a:spcPct val="100000"/>
              </a:lnSpc>
              <a:spcBef>
                <a:spcPts val="0"/>
              </a:spcBef>
              <a:spcAft>
                <a:spcPts val="0"/>
              </a:spcAft>
              <a:buClr>
                <a:schemeClr val="lt1"/>
              </a:buClr>
              <a:buSzPts val="4600"/>
              <a:buNone/>
              <a:defRPr sz="4600">
                <a:solidFill>
                  <a:schemeClr val="lt1"/>
                </a:solidFill>
              </a:defRPr>
            </a:lvl8pPr>
            <a:lvl9pPr lvl="8" algn="ctr">
              <a:lnSpc>
                <a:spcPct val="100000"/>
              </a:lnSpc>
              <a:spcBef>
                <a:spcPts val="0"/>
              </a:spcBef>
              <a:spcAft>
                <a:spcPts val="0"/>
              </a:spcAft>
              <a:buClr>
                <a:schemeClr val="lt1"/>
              </a:buClr>
              <a:buSzPts val="4600"/>
              <a:buNone/>
              <a:defRPr sz="4600">
                <a:solidFill>
                  <a:schemeClr val="lt1"/>
                </a:solidFill>
              </a:defRPr>
            </a:lvl9pPr>
          </a:lstStyle>
          <a:p/>
        </p:txBody>
      </p:sp>
      <p:sp>
        <p:nvSpPr>
          <p:cNvPr id="45" name="Google Shape;45;p16"/>
          <p:cNvSpPr txBox="1"/>
          <p:nvPr>
            <p:ph idx="1" type="subTitle"/>
          </p:nvPr>
        </p:nvSpPr>
        <p:spPr>
          <a:xfrm>
            <a:off x="265500" y="2921401"/>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16"/>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7" name="Google Shape;47;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7"/>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1pPr>
            <a:lvl2pPr lvl="1"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2pPr>
            <a:lvl3pPr lvl="2"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3pPr>
            <a:lvl4pPr lvl="3"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4pPr>
            <a:lvl5pPr lvl="4"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5pPr>
            <a:lvl6pPr lvl="5"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6pPr>
            <a:lvl7pPr lvl="6"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7pPr>
            <a:lvl8pPr lvl="7"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8pPr>
            <a:lvl9pPr lvl="8" marR="0" rtl="0" algn="l">
              <a:lnSpc>
                <a:spcPct val="100000"/>
              </a:lnSpc>
              <a:spcBef>
                <a:spcPts val="0"/>
              </a:spcBef>
              <a:spcAft>
                <a:spcPts val="0"/>
              </a:spcAft>
              <a:buClr>
                <a:schemeClr val="dk2"/>
              </a:buClr>
              <a:buSzPts val="3000"/>
              <a:buFont typeface="Oswald"/>
              <a:buNone/>
              <a:defRPr b="0" i="0" sz="3000" u="none" cap="none" strike="noStrike">
                <a:solidFill>
                  <a:schemeClr val="dk2"/>
                </a:solidFill>
                <a:latin typeface="Oswald"/>
                <a:ea typeface="Oswald"/>
                <a:cs typeface="Oswald"/>
                <a:sym typeface="Oswald"/>
              </a:defRPr>
            </a:lvl9pPr>
          </a:lstStyle>
          <a:p/>
        </p:txBody>
      </p:sp>
      <p:sp>
        <p:nvSpPr>
          <p:cNvPr id="7" name="Google Shape;7;p8"/>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Source Code Pro"/>
              <a:buChar char="●"/>
              <a:defRPr b="0" i="0" sz="1800" u="none" cap="none" strike="noStrike">
                <a:solidFill>
                  <a:schemeClr val="dk2"/>
                </a:solidFill>
                <a:latin typeface="Source Code Pro"/>
                <a:ea typeface="Source Code Pro"/>
                <a:cs typeface="Source Code Pro"/>
                <a:sym typeface="Source Code Pro"/>
              </a:defRPr>
            </a:lvl1pPr>
            <a:lvl2pPr indent="-317500" lvl="1" marL="9144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2pPr>
            <a:lvl3pPr indent="-317500" lvl="2" marL="13716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3pPr>
            <a:lvl4pPr indent="-317500" lvl="3" marL="18288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4pPr>
            <a:lvl5pPr indent="-317500" lvl="4" marL="22860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5pPr>
            <a:lvl6pPr indent="-317500" lvl="5" marL="27432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6pPr>
            <a:lvl7pPr indent="-317500" lvl="6" marL="32004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7pPr>
            <a:lvl8pPr indent="-317500" lvl="7" marL="36576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8pPr>
            <a:lvl9pPr indent="-317500" lvl="8" marL="41148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9pPr>
          </a:lstStyle>
          <a:p/>
        </p:txBody>
      </p:sp>
      <p:sp>
        <p:nvSpPr>
          <p:cNvPr id="8" name="Google Shape;8;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1" name="Shape 61"/>
        <p:cNvGrpSpPr/>
        <p:nvPr/>
      </p:nvGrpSpPr>
      <p:grpSpPr>
        <a:xfrm>
          <a:off x="0" y="0"/>
          <a:ext cx="0" cy="0"/>
          <a:chOff x="0" y="0"/>
          <a:chExt cx="0" cy="0"/>
        </a:xfrm>
      </p:grpSpPr>
      <p:sp>
        <p:nvSpPr>
          <p:cNvPr id="62" name="Google Shape;62;p1"/>
          <p:cNvSpPr txBox="1"/>
          <p:nvPr>
            <p:ph idx="4294967295" type="subTitle"/>
          </p:nvPr>
        </p:nvSpPr>
        <p:spPr>
          <a:xfrm>
            <a:off x="9800" y="3128950"/>
            <a:ext cx="9144000" cy="1260600"/>
          </a:xfrm>
          <a:prstGeom prst="rect">
            <a:avLst/>
          </a:prstGeom>
          <a:noFill/>
          <a:ln>
            <a:noFill/>
          </a:ln>
        </p:spPr>
        <p:txBody>
          <a:bodyPr anchorCtr="0" anchor="ctr" bIns="91425" lIns="91425" spcFirstLastPara="1" rIns="91425" wrap="square" tIns="91425">
            <a:normAutofit/>
          </a:bodyPr>
          <a:lstStyle/>
          <a:p>
            <a:pPr indent="0" lvl="0" marL="0" rtl="0" algn="ctr">
              <a:lnSpc>
                <a:spcPct val="90000"/>
              </a:lnSpc>
              <a:spcBef>
                <a:spcPts val="0"/>
              </a:spcBef>
              <a:spcAft>
                <a:spcPts val="0"/>
              </a:spcAft>
              <a:buSzPts val="3600"/>
              <a:buNone/>
            </a:pPr>
            <a:r>
              <a:rPr lang="pt-BR" sz="2800">
                <a:latin typeface="Arial"/>
                <a:ea typeface="Arial"/>
                <a:cs typeface="Arial"/>
                <a:sym typeface="Arial"/>
              </a:rPr>
              <a:t>Roteiro para apresentação do aluno </a:t>
            </a:r>
            <a:endParaRPr sz="2800">
              <a:latin typeface="Arial"/>
              <a:ea typeface="Arial"/>
              <a:cs typeface="Arial"/>
              <a:sym typeface="Arial"/>
            </a:endParaRPr>
          </a:p>
          <a:p>
            <a:pPr indent="0" lvl="0" marL="0" rtl="0" algn="ctr">
              <a:lnSpc>
                <a:spcPct val="90000"/>
              </a:lnSpc>
              <a:spcBef>
                <a:spcPts val="0"/>
              </a:spcBef>
              <a:spcAft>
                <a:spcPts val="0"/>
              </a:spcAft>
              <a:buSzPts val="3600"/>
              <a:buNone/>
            </a:pPr>
            <a:r>
              <a:rPr lang="pt-BR" sz="2800">
                <a:latin typeface="Arial"/>
                <a:ea typeface="Arial"/>
                <a:cs typeface="Arial"/>
                <a:sym typeface="Arial"/>
              </a:rPr>
              <a:t>(para os pais dos amigos)</a:t>
            </a:r>
            <a:endParaRPr sz="2800">
              <a:latin typeface="Arial"/>
              <a:ea typeface="Arial"/>
              <a:cs typeface="Arial"/>
              <a:sym typeface="Arial"/>
            </a:endParaRPr>
          </a:p>
        </p:txBody>
      </p:sp>
      <p:sp>
        <p:nvSpPr>
          <p:cNvPr id="63" name="Google Shape;63;p1"/>
          <p:cNvSpPr/>
          <p:nvPr/>
        </p:nvSpPr>
        <p:spPr>
          <a:xfrm>
            <a:off x="-43975" y="0"/>
            <a:ext cx="9197700" cy="2571600"/>
          </a:xfrm>
          <a:prstGeom prst="rect">
            <a:avLst/>
          </a:prstGeom>
          <a:solidFill>
            <a:srgbClr val="F4A232"/>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Source Code Pro"/>
              <a:ea typeface="Source Code Pro"/>
              <a:cs typeface="Source Code Pro"/>
              <a:sym typeface="Source Code Pro"/>
            </a:endParaRPr>
          </a:p>
        </p:txBody>
      </p:sp>
      <p:pic>
        <p:nvPicPr>
          <p:cNvPr id="64" name="Google Shape;64;p1"/>
          <p:cNvPicPr preferRelativeResize="0"/>
          <p:nvPr/>
        </p:nvPicPr>
        <p:blipFill rotWithShape="1">
          <a:blip r:embed="rId3">
            <a:alphaModFix/>
          </a:blip>
          <a:srcRect b="0" l="0" r="0" t="0"/>
          <a:stretch/>
        </p:blipFill>
        <p:spPr>
          <a:xfrm>
            <a:off x="3954075" y="592475"/>
            <a:ext cx="1255450" cy="11777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2"/>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fontScale="90000"/>
          </a:bodyPr>
          <a:lstStyle/>
          <a:p>
            <a:pPr indent="0" lvl="0" marL="0" rtl="0" algn="l">
              <a:lnSpc>
                <a:spcPct val="100000"/>
              </a:lnSpc>
              <a:spcBef>
                <a:spcPts val="0"/>
              </a:spcBef>
              <a:spcAft>
                <a:spcPts val="0"/>
              </a:spcAft>
              <a:buSzPct val="100000"/>
              <a:buNone/>
            </a:pPr>
            <a:r>
              <a:rPr lang="pt-BR">
                <a:latin typeface="Arial"/>
                <a:ea typeface="Arial"/>
                <a:cs typeface="Arial"/>
                <a:sym typeface="Arial"/>
              </a:rPr>
              <a:t>Eu sou o(a) ________________________________</a:t>
            </a:r>
            <a:endParaRPr>
              <a:latin typeface="Arial"/>
              <a:ea typeface="Arial"/>
              <a:cs typeface="Arial"/>
              <a:sym typeface="Arial"/>
            </a:endParaRPr>
          </a:p>
        </p:txBody>
      </p:sp>
      <p:sp>
        <p:nvSpPr>
          <p:cNvPr id="70" name="Google Shape;70;p2"/>
          <p:cNvSpPr txBox="1"/>
          <p:nvPr>
            <p:ph idx="1" type="body"/>
          </p:nvPr>
        </p:nvSpPr>
        <p:spPr>
          <a:xfrm>
            <a:off x="311700" y="1478500"/>
            <a:ext cx="8520600" cy="33951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SzPts val="1946"/>
              <a:buNone/>
            </a:pPr>
            <a:r>
              <a:rPr lang="pt-BR" sz="1400">
                <a:latin typeface="Arial"/>
                <a:ea typeface="Arial"/>
                <a:cs typeface="Arial"/>
                <a:sym typeface="Arial"/>
              </a:rPr>
              <a:t>Tenho ____ anos e tenho Síndrome de Down.</a:t>
            </a:r>
            <a:endParaRPr>
              <a:latin typeface="Arial"/>
              <a:ea typeface="Arial"/>
              <a:cs typeface="Arial"/>
              <a:sym typeface="Arial"/>
            </a:endParaRPr>
          </a:p>
          <a:p>
            <a:pPr indent="0" lvl="0" marL="0" rtl="0" algn="l">
              <a:lnSpc>
                <a:spcPct val="115000"/>
              </a:lnSpc>
              <a:spcBef>
                <a:spcPts val="0"/>
              </a:spcBef>
              <a:spcAft>
                <a:spcPts val="0"/>
              </a:spcAft>
              <a:buSzPts val="1946"/>
              <a:buNone/>
            </a:pPr>
            <a:r>
              <a:t/>
            </a:r>
            <a:endParaRPr sz="1400">
              <a:latin typeface="Arial"/>
              <a:ea typeface="Arial"/>
              <a:cs typeface="Arial"/>
              <a:sym typeface="Arial"/>
            </a:endParaRPr>
          </a:p>
          <a:p>
            <a:pPr indent="0" lvl="0" marL="0" rtl="0" algn="l">
              <a:lnSpc>
                <a:spcPct val="115000"/>
              </a:lnSpc>
              <a:spcBef>
                <a:spcPts val="0"/>
              </a:spcBef>
              <a:spcAft>
                <a:spcPts val="0"/>
              </a:spcAft>
              <a:buSzPts val="1946"/>
              <a:buNone/>
            </a:pPr>
            <a:r>
              <a:rPr lang="pt-BR" sz="1400">
                <a:latin typeface="Arial"/>
                <a:ea typeface="Arial"/>
                <a:cs typeface="Arial"/>
                <a:sym typeface="Arial"/>
              </a:rPr>
              <a:t>Vocês sabem o que é Síndrome de Down?</a:t>
            </a:r>
            <a:endParaRPr>
              <a:latin typeface="Arial"/>
              <a:ea typeface="Arial"/>
              <a:cs typeface="Arial"/>
              <a:sym typeface="Arial"/>
            </a:endParaRPr>
          </a:p>
          <a:p>
            <a:pPr indent="0" lvl="0" marL="0" rtl="0" algn="l">
              <a:lnSpc>
                <a:spcPct val="115000"/>
              </a:lnSpc>
              <a:spcBef>
                <a:spcPts val="0"/>
              </a:spcBef>
              <a:spcAft>
                <a:spcPts val="0"/>
              </a:spcAft>
              <a:buSzPts val="1946"/>
              <a:buNone/>
            </a:pPr>
            <a:r>
              <a:t/>
            </a:r>
            <a:endParaRPr sz="1400">
              <a:latin typeface="Arial"/>
              <a:ea typeface="Arial"/>
              <a:cs typeface="Arial"/>
              <a:sym typeface="Arial"/>
            </a:endParaRPr>
          </a:p>
          <a:p>
            <a:pPr indent="0" lvl="0" marL="0" rtl="0" algn="l">
              <a:lnSpc>
                <a:spcPct val="115000"/>
              </a:lnSpc>
              <a:spcBef>
                <a:spcPts val="0"/>
              </a:spcBef>
              <a:spcAft>
                <a:spcPts val="0"/>
              </a:spcAft>
              <a:buSzPts val="1946"/>
              <a:buNone/>
            </a:pPr>
            <a:r>
              <a:rPr lang="pt-BR" sz="1400">
                <a:latin typeface="Arial"/>
                <a:ea typeface="Arial"/>
                <a:cs typeface="Arial"/>
                <a:sym typeface="Arial"/>
              </a:rPr>
              <a:t>É uma condição genética (não é doença!) decorrente da trissomia do cromossomo 21. Os cromossomos estão dentro das nossas células e determinam nossas características (cor do olho, cor do cabelo, etc). A maioria das pessoas tem 23 pares de cromossomos. Pessoas com SD apresentam um trio no lugar do par de cromossomos 21. Isso leva a algumas características físicas (formato do olho, dedos mais curtos, por exemplo), hipotonia muscular e deficiência intelectual (posso levar mais tempo para aprender algumas coisas).</a:t>
            </a:r>
            <a:endParaRPr sz="1400">
              <a:latin typeface="Arial"/>
              <a:ea typeface="Arial"/>
              <a:cs typeface="Arial"/>
              <a:sym typeface="Arial"/>
            </a:endParaRPr>
          </a:p>
          <a:p>
            <a:pPr indent="0" lvl="0" marL="0" rtl="0" algn="l">
              <a:lnSpc>
                <a:spcPct val="115000"/>
              </a:lnSpc>
              <a:spcBef>
                <a:spcPts val="0"/>
              </a:spcBef>
              <a:spcAft>
                <a:spcPts val="0"/>
              </a:spcAft>
              <a:buSzPts val="1946"/>
              <a:buNone/>
            </a:pPr>
            <a:r>
              <a:t/>
            </a:r>
            <a:endParaRPr sz="1400">
              <a:latin typeface="Arial"/>
              <a:ea typeface="Arial"/>
              <a:cs typeface="Arial"/>
              <a:sym typeface="Arial"/>
            </a:endParaRPr>
          </a:p>
          <a:p>
            <a:pPr indent="0" lvl="0" marL="0" rtl="0" algn="l">
              <a:lnSpc>
                <a:spcPct val="115000"/>
              </a:lnSpc>
              <a:spcBef>
                <a:spcPts val="0"/>
              </a:spcBef>
              <a:spcAft>
                <a:spcPts val="0"/>
              </a:spcAft>
              <a:buSzPts val="1946"/>
              <a:buNone/>
            </a:pPr>
            <a:r>
              <a:rPr lang="pt-BR" sz="1400">
                <a:latin typeface="Arial"/>
                <a:ea typeface="Arial"/>
                <a:cs typeface="Arial"/>
                <a:sym typeface="Arial"/>
              </a:rPr>
              <a:t>Também podem ocorrer algumas questões de saúde, como cardiopatias, hipotireoidismo, alterações auditivas, que me fazem precisar de acompanhamento médico. Mas é importante dizer que nem todas as crianças com SD têm essas questões.  </a:t>
            </a:r>
            <a:endParaRPr>
              <a:latin typeface="Arial"/>
              <a:ea typeface="Arial"/>
              <a:cs typeface="Arial"/>
              <a:sym typeface="Arial"/>
            </a:endParaRPr>
          </a:p>
        </p:txBody>
      </p:sp>
      <p:pic>
        <p:nvPicPr>
          <p:cNvPr id="71" name="Google Shape;71;p2"/>
          <p:cNvPicPr preferRelativeResize="0"/>
          <p:nvPr/>
        </p:nvPicPr>
        <p:blipFill rotWithShape="1">
          <a:blip r:embed="rId3">
            <a:alphaModFix/>
          </a:blip>
          <a:srcRect b="0" l="0" r="0" t="0"/>
          <a:stretch/>
        </p:blipFill>
        <p:spPr>
          <a:xfrm>
            <a:off x="7994825" y="179525"/>
            <a:ext cx="987601" cy="92647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3"/>
          <p:cNvSpPr txBox="1"/>
          <p:nvPr>
            <p:ph idx="4294967295" type="title"/>
          </p:nvPr>
        </p:nvSpPr>
        <p:spPr>
          <a:xfrm>
            <a:off x="-125" y="1889700"/>
            <a:ext cx="9144000" cy="1516500"/>
          </a:xfrm>
          <a:prstGeom prst="rect">
            <a:avLst/>
          </a:prstGeom>
          <a:solidFill>
            <a:srgbClr val="F4A232"/>
          </a:solid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600"/>
              <a:buNone/>
            </a:pPr>
            <a:r>
              <a:rPr lang="pt-BR" sz="2800">
                <a:solidFill>
                  <a:schemeClr val="lt1"/>
                </a:solidFill>
                <a:latin typeface="Arial"/>
                <a:ea typeface="Arial"/>
                <a:cs typeface="Arial"/>
                <a:sym typeface="Arial"/>
              </a:rPr>
              <a:t>Querem me conhecer um pouco mais?</a:t>
            </a:r>
            <a:endParaRPr sz="2800">
              <a:solidFill>
                <a:schemeClr val="lt1"/>
              </a:solidFill>
              <a:latin typeface="Arial"/>
              <a:ea typeface="Arial"/>
              <a:cs typeface="Arial"/>
              <a:sym typeface="Arial"/>
            </a:endParaRPr>
          </a:p>
        </p:txBody>
      </p:sp>
      <p:pic>
        <p:nvPicPr>
          <p:cNvPr id="77" name="Google Shape;77;p3"/>
          <p:cNvPicPr preferRelativeResize="0"/>
          <p:nvPr/>
        </p:nvPicPr>
        <p:blipFill rotWithShape="1">
          <a:blip r:embed="rId3">
            <a:alphaModFix/>
          </a:blip>
          <a:srcRect b="0" l="0" r="0" t="0"/>
          <a:stretch/>
        </p:blipFill>
        <p:spPr>
          <a:xfrm>
            <a:off x="7994825" y="179525"/>
            <a:ext cx="987601" cy="92647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A232"/>
        </a:solidFill>
      </p:bgPr>
    </p:bg>
    <p:spTree>
      <p:nvGrpSpPr>
        <p:cNvPr id="81" name="Shape 81"/>
        <p:cNvGrpSpPr/>
        <p:nvPr/>
      </p:nvGrpSpPr>
      <p:grpSpPr>
        <a:xfrm>
          <a:off x="0" y="0"/>
          <a:ext cx="0" cy="0"/>
          <a:chOff x="0" y="0"/>
          <a:chExt cx="0" cy="0"/>
        </a:xfrm>
      </p:grpSpPr>
      <p:sp>
        <p:nvSpPr>
          <p:cNvPr id="82" name="Google Shape;82;p4"/>
          <p:cNvSpPr txBox="1"/>
          <p:nvPr>
            <p:ph type="title"/>
          </p:nvPr>
        </p:nvSpPr>
        <p:spPr>
          <a:xfrm>
            <a:off x="490250" y="88135"/>
            <a:ext cx="8444430" cy="4935557"/>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5400"/>
              <a:buNone/>
            </a:pPr>
            <a:r>
              <a:rPr lang="pt-BR" sz="3200">
                <a:latin typeface="Arial"/>
                <a:ea typeface="Arial"/>
                <a:cs typeface="Arial"/>
                <a:sym typeface="Arial"/>
              </a:rPr>
              <a:t>Neste slide colocar uma foto da criança, data do aniversário e idade.</a:t>
            </a:r>
            <a:endParaRPr sz="3200">
              <a:latin typeface="Arial"/>
              <a:ea typeface="Arial"/>
              <a:cs typeface="Arial"/>
              <a:sym typeface="Arial"/>
            </a:endParaRPr>
          </a:p>
        </p:txBody>
      </p:sp>
      <p:pic>
        <p:nvPicPr>
          <p:cNvPr id="83" name="Google Shape;83;p4"/>
          <p:cNvPicPr preferRelativeResize="0"/>
          <p:nvPr/>
        </p:nvPicPr>
        <p:blipFill rotWithShape="1">
          <a:blip r:embed="rId3">
            <a:alphaModFix/>
          </a:blip>
          <a:srcRect b="0" l="0" r="0" t="0"/>
          <a:stretch/>
        </p:blipFill>
        <p:spPr>
          <a:xfrm>
            <a:off x="8214950" y="179525"/>
            <a:ext cx="767474" cy="7199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5"/>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3000"/>
              <a:buNone/>
            </a:pPr>
            <a:r>
              <a:rPr lang="pt-BR">
                <a:latin typeface="Arial"/>
                <a:ea typeface="Arial"/>
                <a:cs typeface="Arial"/>
                <a:sym typeface="Arial"/>
              </a:rPr>
              <a:t>C</a:t>
            </a:r>
            <a:r>
              <a:rPr lang="pt-BR">
                <a:latin typeface="Arial"/>
                <a:ea typeface="Arial"/>
                <a:cs typeface="Arial"/>
                <a:sym typeface="Arial"/>
              </a:rPr>
              <a:t>olocar as preferências da criança</a:t>
            </a:r>
            <a:endParaRPr>
              <a:latin typeface="Arial"/>
              <a:ea typeface="Arial"/>
              <a:cs typeface="Arial"/>
              <a:sym typeface="Arial"/>
            </a:endParaRPr>
          </a:p>
        </p:txBody>
      </p:sp>
      <p:sp>
        <p:nvSpPr>
          <p:cNvPr id="89" name="Google Shape;89;p5"/>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pt-BR">
                <a:latin typeface="Arial"/>
                <a:ea typeface="Arial"/>
                <a:cs typeface="Arial"/>
                <a:sym typeface="Arial"/>
              </a:rPr>
              <a:t>O que gosta </a:t>
            </a:r>
            <a:r>
              <a:rPr lang="pt-BR" sz="1000">
                <a:latin typeface="Arial"/>
                <a:ea typeface="Arial"/>
                <a:cs typeface="Arial"/>
                <a:sym typeface="Arial"/>
              </a:rPr>
              <a:t>(</a:t>
            </a:r>
            <a:r>
              <a:rPr i="0" lang="pt-BR" sz="1000" u="none" strike="noStrike">
                <a:solidFill>
                  <a:srgbClr val="000000"/>
                </a:solidFill>
                <a:latin typeface="Arial"/>
                <a:ea typeface="Arial"/>
                <a:cs typeface="Arial"/>
                <a:sym typeface="Arial"/>
              </a:rPr>
              <a:t>Músicas , cantores,  bandas, danças, teatro, cinema, parques, patins, skate, brinquedos favoritos, brincadeiras favoritas, amigos, livros, filmes, personagens, esportes, jogos, bicicleta, excursões da escola, animais, comidas, religião)</a:t>
            </a:r>
            <a:endParaRPr sz="1000">
              <a:latin typeface="Arial"/>
              <a:ea typeface="Arial"/>
              <a:cs typeface="Arial"/>
              <a:sym typeface="Arial"/>
            </a:endParaRPr>
          </a:p>
          <a:p>
            <a:pPr indent="-342900" lvl="0" marL="457200" rtl="0" algn="l">
              <a:lnSpc>
                <a:spcPct val="115000"/>
              </a:lnSpc>
              <a:spcBef>
                <a:spcPts val="0"/>
              </a:spcBef>
              <a:spcAft>
                <a:spcPts val="0"/>
              </a:spcAft>
              <a:buSzPts val="1800"/>
              <a:buChar char="●"/>
            </a:pPr>
            <a:r>
              <a:rPr lang="pt-BR">
                <a:latin typeface="Arial"/>
                <a:ea typeface="Arial"/>
                <a:cs typeface="Arial"/>
                <a:sym typeface="Arial"/>
              </a:rPr>
              <a:t>O que não gosta: </a:t>
            </a:r>
            <a:r>
              <a:rPr lang="pt-BR" sz="1000">
                <a:latin typeface="Arial"/>
                <a:ea typeface="Arial"/>
                <a:cs typeface="Arial"/>
                <a:sym typeface="Arial"/>
              </a:rPr>
              <a:t>(</a:t>
            </a:r>
            <a:r>
              <a:rPr i="0" lang="pt-BR" sz="1000" u="none" strike="noStrike">
                <a:solidFill>
                  <a:srgbClr val="000000"/>
                </a:solidFill>
                <a:latin typeface="Arial"/>
                <a:ea typeface="Arial"/>
                <a:cs typeface="Arial"/>
                <a:sym typeface="Arial"/>
              </a:rPr>
              <a:t>Que riam de mim, que não me convidem para ir onde meus irmãos vão, que não me chamem para brincar, de escuro, de barulhos altos, de brigas, de alguma brincadeira em particular).</a:t>
            </a:r>
            <a:endParaRPr sz="1000">
              <a:latin typeface="Arial"/>
              <a:ea typeface="Arial"/>
              <a:cs typeface="Arial"/>
              <a:sym typeface="Arial"/>
            </a:endParaRPr>
          </a:p>
          <a:p>
            <a:pPr indent="-342900" lvl="0" marL="457200" rtl="0" algn="l">
              <a:lnSpc>
                <a:spcPct val="115000"/>
              </a:lnSpc>
              <a:spcBef>
                <a:spcPts val="0"/>
              </a:spcBef>
              <a:spcAft>
                <a:spcPts val="0"/>
              </a:spcAft>
              <a:buSzPts val="1800"/>
              <a:buFont typeface="Arial"/>
              <a:buChar char="●"/>
            </a:pPr>
            <a:r>
              <a:rPr lang="pt-BR">
                <a:latin typeface="Arial"/>
                <a:ea typeface="Arial"/>
                <a:cs typeface="Arial"/>
                <a:sym typeface="Arial"/>
              </a:rPr>
              <a:t>Como eu faço para me comunicar (quando ainda não há comunicação verbal)</a:t>
            </a:r>
            <a:endParaRPr>
              <a:latin typeface="Arial"/>
              <a:ea typeface="Arial"/>
              <a:cs typeface="Arial"/>
              <a:sym typeface="Arial"/>
            </a:endParaRPr>
          </a:p>
          <a:p>
            <a:pPr indent="-342900" lvl="0" marL="457200" rtl="0" algn="l">
              <a:lnSpc>
                <a:spcPct val="115000"/>
              </a:lnSpc>
              <a:spcBef>
                <a:spcPts val="0"/>
              </a:spcBef>
              <a:spcAft>
                <a:spcPts val="0"/>
              </a:spcAft>
              <a:buSzPts val="1800"/>
              <a:buChar char="●"/>
            </a:pPr>
            <a:r>
              <a:rPr lang="pt-BR">
                <a:latin typeface="Arial"/>
                <a:ea typeface="Arial"/>
                <a:cs typeface="Arial"/>
                <a:sym typeface="Arial"/>
              </a:rPr>
              <a:t>Habilidades </a:t>
            </a:r>
            <a:r>
              <a:rPr lang="pt-BR" sz="1000">
                <a:latin typeface="Arial"/>
                <a:ea typeface="Arial"/>
                <a:cs typeface="Arial"/>
                <a:sym typeface="Arial"/>
              </a:rPr>
              <a:t>(dançar, cantar, tocar um instrumento, pintar, desenhar, ler, escrever)</a:t>
            </a:r>
            <a:endParaRPr>
              <a:latin typeface="Arial"/>
              <a:ea typeface="Arial"/>
              <a:cs typeface="Arial"/>
              <a:sym typeface="Arial"/>
            </a:endParaRPr>
          </a:p>
          <a:p>
            <a:pPr indent="-342900" lvl="0" marL="457200" rtl="0" algn="l">
              <a:lnSpc>
                <a:spcPct val="115000"/>
              </a:lnSpc>
              <a:spcBef>
                <a:spcPts val="0"/>
              </a:spcBef>
              <a:spcAft>
                <a:spcPts val="0"/>
              </a:spcAft>
              <a:buSzPts val="1800"/>
              <a:buChar char="●"/>
            </a:pPr>
            <a:r>
              <a:rPr lang="pt-BR">
                <a:latin typeface="Arial"/>
                <a:ea typeface="Arial"/>
                <a:cs typeface="Arial"/>
                <a:sym typeface="Arial"/>
              </a:rPr>
              <a:t>O que fazer para ajudar em uma situação de dificuldade </a:t>
            </a:r>
            <a:r>
              <a:rPr i="0" lang="pt-BR" sz="1000" u="none" strike="noStrike">
                <a:solidFill>
                  <a:srgbClr val="000000"/>
                </a:solidFill>
                <a:latin typeface="Arial"/>
                <a:ea typeface="Arial"/>
                <a:cs typeface="Arial"/>
                <a:sym typeface="Arial"/>
              </a:rPr>
              <a:t>(Quando eu me distrair, quando não entender o que eu falei, quando eu ficar bravo, quando eu precisar ir ao banheiro, quando eu precisar me alimentar, quando eu precisar comprar alguma coisa)</a:t>
            </a:r>
            <a:endParaRPr>
              <a:latin typeface="Arial"/>
              <a:ea typeface="Arial"/>
              <a:cs typeface="Arial"/>
              <a:sym typeface="Arial"/>
            </a:endParaRPr>
          </a:p>
          <a:p>
            <a:pPr indent="-342900" lvl="0" marL="457200" rtl="0" algn="l">
              <a:lnSpc>
                <a:spcPct val="115000"/>
              </a:lnSpc>
              <a:spcBef>
                <a:spcPts val="0"/>
              </a:spcBef>
              <a:spcAft>
                <a:spcPts val="0"/>
              </a:spcAft>
              <a:buSzPts val="1800"/>
              <a:buFont typeface="Arial"/>
              <a:buChar char="●"/>
            </a:pPr>
            <a:r>
              <a:rPr lang="pt-BR" sz="1400">
                <a:solidFill>
                  <a:srgbClr val="FF0000"/>
                </a:solidFill>
                <a:latin typeface="Arial"/>
                <a:ea typeface="Arial"/>
                <a:cs typeface="Arial"/>
                <a:sym typeface="Arial"/>
              </a:rPr>
              <a:t>Se necessário, utilize mais de um slide para falar sobre as preferências do seu filho(a)</a:t>
            </a:r>
            <a:endParaRPr sz="1400">
              <a:solidFill>
                <a:srgbClr val="FF0000"/>
              </a:solidFill>
              <a:latin typeface="Arial"/>
              <a:ea typeface="Arial"/>
              <a:cs typeface="Arial"/>
              <a:sym typeface="Arial"/>
            </a:endParaRPr>
          </a:p>
        </p:txBody>
      </p:sp>
      <p:pic>
        <p:nvPicPr>
          <p:cNvPr id="90" name="Google Shape;90;p5"/>
          <p:cNvPicPr preferRelativeResize="0"/>
          <p:nvPr/>
        </p:nvPicPr>
        <p:blipFill rotWithShape="1">
          <a:blip r:embed="rId3">
            <a:alphaModFix/>
          </a:blip>
          <a:srcRect b="0" l="0" r="0" t="0"/>
          <a:stretch/>
        </p:blipFill>
        <p:spPr>
          <a:xfrm>
            <a:off x="7994825" y="179525"/>
            <a:ext cx="987601" cy="92647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6"/>
          <p:cNvSpPr txBox="1"/>
          <p:nvPr>
            <p:ph type="title"/>
          </p:nvPr>
        </p:nvSpPr>
        <p:spPr>
          <a:xfrm>
            <a:off x="311700" y="372500"/>
            <a:ext cx="7597500" cy="492600"/>
          </a:xfrm>
          <a:prstGeom prst="rect">
            <a:avLst/>
          </a:prstGeom>
          <a:noFill/>
          <a:ln>
            <a:noFill/>
          </a:ln>
        </p:spPr>
        <p:txBody>
          <a:bodyPr anchorCtr="0" anchor="b" bIns="91425" lIns="91425" spcFirstLastPara="1" rIns="91425" wrap="square" tIns="91425">
            <a:spAutoFit/>
          </a:bodyPr>
          <a:lstStyle/>
          <a:p>
            <a:pPr indent="0" lvl="0" marL="0" rtl="0" algn="l">
              <a:lnSpc>
                <a:spcPct val="100000"/>
              </a:lnSpc>
              <a:spcBef>
                <a:spcPts val="0"/>
              </a:spcBef>
              <a:spcAft>
                <a:spcPts val="0"/>
              </a:spcAft>
              <a:buSzPts val="3000"/>
              <a:buNone/>
            </a:pPr>
            <a:r>
              <a:rPr lang="pt-BR" sz="2000">
                <a:latin typeface="Arial"/>
                <a:ea typeface="Arial"/>
                <a:cs typeface="Arial"/>
                <a:sym typeface="Arial"/>
              </a:rPr>
              <a:t>Algumas dicas sobre como falar sobre mim pa</a:t>
            </a:r>
            <a:r>
              <a:rPr lang="pt-BR" sz="2000">
                <a:latin typeface="Arial"/>
                <a:ea typeface="Arial"/>
                <a:cs typeface="Arial"/>
                <a:sym typeface="Arial"/>
              </a:rPr>
              <a:t>ra o seu filh</a:t>
            </a:r>
            <a:r>
              <a:rPr lang="pt-BR" sz="2000">
                <a:latin typeface="Arial"/>
                <a:ea typeface="Arial"/>
                <a:cs typeface="Arial"/>
                <a:sym typeface="Arial"/>
              </a:rPr>
              <a:t>o(a)</a:t>
            </a:r>
            <a:endParaRPr sz="2000">
              <a:latin typeface="Arial"/>
              <a:ea typeface="Arial"/>
              <a:cs typeface="Arial"/>
              <a:sym typeface="Arial"/>
            </a:endParaRPr>
          </a:p>
        </p:txBody>
      </p:sp>
      <p:sp>
        <p:nvSpPr>
          <p:cNvPr id="96" name="Google Shape;96;p6"/>
          <p:cNvSpPr txBox="1"/>
          <p:nvPr>
            <p:ph idx="1" type="body"/>
          </p:nvPr>
        </p:nvSpPr>
        <p:spPr>
          <a:xfrm>
            <a:off x="311700" y="1390299"/>
            <a:ext cx="8520600" cy="3674700"/>
          </a:xfrm>
          <a:prstGeom prst="rect">
            <a:avLst/>
          </a:prstGeom>
          <a:noFill/>
          <a:ln>
            <a:noFill/>
          </a:ln>
        </p:spPr>
        <p:txBody>
          <a:bodyPr anchorCtr="0" anchor="t" bIns="91425" lIns="91425" spcFirstLastPara="1" rIns="91425" wrap="square" tIns="91425">
            <a:normAutofit/>
          </a:bodyPr>
          <a:lstStyle/>
          <a:p>
            <a:pPr indent="-345817" lvl="0" marL="457200" rtl="0" algn="l">
              <a:lnSpc>
                <a:spcPct val="115000"/>
              </a:lnSpc>
              <a:spcBef>
                <a:spcPts val="0"/>
              </a:spcBef>
              <a:spcAft>
                <a:spcPts val="0"/>
              </a:spcAft>
              <a:buSzPts val="1846"/>
              <a:buFont typeface="Arial"/>
              <a:buChar char="●"/>
            </a:pPr>
            <a:r>
              <a:rPr lang="pt-BR" sz="1700">
                <a:latin typeface="Arial"/>
                <a:ea typeface="Arial"/>
                <a:cs typeface="Arial"/>
                <a:sym typeface="Arial"/>
              </a:rPr>
              <a:t>Eu não SOU Down. Eu TENHO Síndrome de Down. Como qualquer pessoa, tenho meu próprio temperamento, preferências e características.</a:t>
            </a:r>
            <a:endParaRPr sz="1700">
              <a:latin typeface="Arial"/>
              <a:ea typeface="Arial"/>
              <a:cs typeface="Arial"/>
              <a:sym typeface="Arial"/>
            </a:endParaRPr>
          </a:p>
          <a:p>
            <a:pPr indent="-345817" lvl="0" marL="457200" rtl="0" algn="l">
              <a:lnSpc>
                <a:spcPct val="115000"/>
              </a:lnSpc>
              <a:spcBef>
                <a:spcPts val="0"/>
              </a:spcBef>
              <a:spcAft>
                <a:spcPts val="0"/>
              </a:spcAft>
              <a:buSzPts val="1846"/>
              <a:buFont typeface="Arial"/>
              <a:buChar char="●"/>
            </a:pPr>
            <a:r>
              <a:rPr lang="pt-BR" sz="1700">
                <a:latin typeface="Arial"/>
                <a:ea typeface="Arial"/>
                <a:cs typeface="Arial"/>
                <a:sym typeface="Arial"/>
              </a:rPr>
              <a:t>Tente agir </a:t>
            </a:r>
            <a:r>
              <a:rPr lang="pt-BR" sz="1700">
                <a:latin typeface="Arial"/>
                <a:ea typeface="Arial"/>
                <a:cs typeface="Arial"/>
                <a:sym typeface="Arial"/>
              </a:rPr>
              <a:t>naturalmente e responda o que seu filho (a) perguntar de maneira clara e respeitosa. Quando não souber o que dizer, diz que vai se informar melhor (neste caso, pode entrar em contato com a escola ou com a minha família)</a:t>
            </a:r>
            <a:endParaRPr sz="1700">
              <a:latin typeface="Arial"/>
              <a:ea typeface="Arial"/>
              <a:cs typeface="Arial"/>
              <a:sym typeface="Arial"/>
            </a:endParaRPr>
          </a:p>
          <a:p>
            <a:pPr indent="-345817" lvl="0" marL="457200" rtl="0" algn="l">
              <a:lnSpc>
                <a:spcPct val="115000"/>
              </a:lnSpc>
              <a:spcBef>
                <a:spcPts val="0"/>
              </a:spcBef>
              <a:spcAft>
                <a:spcPts val="0"/>
              </a:spcAft>
              <a:buSzPts val="1846"/>
              <a:buFont typeface="Arial"/>
              <a:buChar char="●"/>
            </a:pPr>
            <a:r>
              <a:rPr lang="pt-BR" sz="1700">
                <a:latin typeface="Arial"/>
                <a:ea typeface="Arial"/>
                <a:cs typeface="Arial"/>
                <a:sym typeface="Arial"/>
              </a:rPr>
              <a:t>É importante dizer que as pessoas são diferentes e que algumas pessoas podem levar mais tempo para aprender algumas coisas. Todos temos qualidades e limitações. </a:t>
            </a:r>
            <a:endParaRPr sz="1700">
              <a:latin typeface="Arial"/>
              <a:ea typeface="Arial"/>
              <a:cs typeface="Arial"/>
              <a:sym typeface="Arial"/>
            </a:endParaRPr>
          </a:p>
          <a:p>
            <a:pPr indent="-345817" lvl="0" marL="457200" rtl="0" algn="l">
              <a:lnSpc>
                <a:spcPct val="115000"/>
              </a:lnSpc>
              <a:spcBef>
                <a:spcPts val="0"/>
              </a:spcBef>
              <a:spcAft>
                <a:spcPts val="0"/>
              </a:spcAft>
              <a:buSzPts val="1846"/>
              <a:buFont typeface="Arial"/>
              <a:buChar char="●"/>
            </a:pPr>
            <a:r>
              <a:rPr lang="pt-BR" sz="1700">
                <a:latin typeface="Arial"/>
                <a:ea typeface="Arial"/>
                <a:cs typeface="Arial"/>
                <a:sym typeface="Arial"/>
              </a:rPr>
              <a:t>O convívio com crianças com deficiência traz ganhos globais para todas as crianças, que estarão mais preparadas para lidar com as diferenças, serão mais empáticas e terão um olhar mais atento para com todos que o cercam.</a:t>
            </a:r>
            <a:endParaRPr sz="1700">
              <a:latin typeface="Arial"/>
              <a:ea typeface="Arial"/>
              <a:cs typeface="Arial"/>
              <a:sym typeface="Arial"/>
            </a:endParaRPr>
          </a:p>
        </p:txBody>
      </p:sp>
      <p:pic>
        <p:nvPicPr>
          <p:cNvPr id="97" name="Google Shape;97;p6"/>
          <p:cNvPicPr preferRelativeResize="0"/>
          <p:nvPr/>
        </p:nvPicPr>
        <p:blipFill rotWithShape="1">
          <a:blip r:embed="rId3">
            <a:alphaModFix/>
          </a:blip>
          <a:srcRect b="0" l="0" r="0" t="0"/>
          <a:stretch/>
        </p:blipFill>
        <p:spPr>
          <a:xfrm>
            <a:off x="7994825" y="179525"/>
            <a:ext cx="987601" cy="9264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A232"/>
        </a:solidFill>
      </p:bgPr>
    </p:bg>
    <p:spTree>
      <p:nvGrpSpPr>
        <p:cNvPr id="101" name="Shape 101"/>
        <p:cNvGrpSpPr/>
        <p:nvPr/>
      </p:nvGrpSpPr>
      <p:grpSpPr>
        <a:xfrm>
          <a:off x="0" y="0"/>
          <a:ext cx="0" cy="0"/>
          <a:chOff x="0" y="0"/>
          <a:chExt cx="0" cy="0"/>
        </a:xfrm>
      </p:grpSpPr>
      <p:sp>
        <p:nvSpPr>
          <p:cNvPr id="102" name="Google Shape;102;p7"/>
          <p:cNvSpPr txBox="1"/>
          <p:nvPr>
            <p:ph type="title"/>
          </p:nvPr>
        </p:nvSpPr>
        <p:spPr>
          <a:xfrm>
            <a:off x="526175" y="376025"/>
            <a:ext cx="8163900" cy="3135300"/>
          </a:xfrm>
          <a:prstGeom prst="rect">
            <a:avLst/>
          </a:prstGeom>
          <a:noFill/>
          <a:ln>
            <a:noFill/>
          </a:ln>
        </p:spPr>
        <p:txBody>
          <a:bodyPr anchorCtr="0" anchor="ctr" bIns="91425" lIns="91425" spcFirstLastPara="1" rIns="91425" wrap="square" tIns="91425">
            <a:normAutofit/>
          </a:bodyPr>
          <a:lstStyle/>
          <a:p>
            <a:pPr indent="0" lvl="0" marL="0" rtl="0" algn="l">
              <a:lnSpc>
                <a:spcPct val="100000"/>
              </a:lnSpc>
              <a:spcBef>
                <a:spcPts val="0"/>
              </a:spcBef>
              <a:spcAft>
                <a:spcPts val="0"/>
              </a:spcAft>
              <a:buSzPts val="5400"/>
              <a:buNone/>
            </a:pPr>
            <a:r>
              <a:rPr i="1" lang="pt-BR" sz="3400">
                <a:latin typeface="Arial"/>
                <a:ea typeface="Arial"/>
                <a:cs typeface="Arial"/>
                <a:sym typeface="Arial"/>
              </a:rPr>
              <a:t>Estou animado para aprender e brincar com meus novos amigos(as)!</a:t>
            </a:r>
            <a:endParaRPr i="1" sz="3400">
              <a:latin typeface="Arial"/>
              <a:ea typeface="Arial"/>
              <a:cs typeface="Arial"/>
              <a:sym typeface="Arial"/>
            </a:endParaRPr>
          </a:p>
        </p:txBody>
      </p:sp>
      <p:sp>
        <p:nvSpPr>
          <p:cNvPr id="103" name="Google Shape;103;p7"/>
          <p:cNvSpPr txBox="1"/>
          <p:nvPr/>
        </p:nvSpPr>
        <p:spPr>
          <a:xfrm>
            <a:off x="3682825" y="3511325"/>
            <a:ext cx="5160000" cy="8313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0"/>
              </a:spcBef>
              <a:spcAft>
                <a:spcPts val="0"/>
              </a:spcAft>
              <a:buClr>
                <a:srgbClr val="000000"/>
              </a:buClr>
              <a:buSzPts val="1400"/>
              <a:buFont typeface="Arial"/>
              <a:buNone/>
            </a:pPr>
            <a:r>
              <a:rPr b="1" i="0" lang="pt-BR" sz="1400" u="none" cap="none" strike="noStrike">
                <a:solidFill>
                  <a:schemeClr val="lt1"/>
                </a:solidFill>
              </a:rPr>
              <a:t>Esse documento foi desenvolvido pela Teia 2</a:t>
            </a:r>
            <a:r>
              <a:rPr b="1" lang="pt-BR">
                <a:solidFill>
                  <a:schemeClr val="lt1"/>
                </a:solidFill>
              </a:rPr>
              <a:t>1.</a:t>
            </a:r>
            <a:endParaRPr b="1">
              <a:solidFill>
                <a:schemeClr val="lt1"/>
              </a:solidFill>
            </a:endParaRPr>
          </a:p>
          <a:p>
            <a:pPr indent="0" lvl="0" marL="0" marR="0" rtl="0" algn="r">
              <a:lnSpc>
                <a:spcPct val="100000"/>
              </a:lnSpc>
              <a:spcBef>
                <a:spcPts val="0"/>
              </a:spcBef>
              <a:spcAft>
                <a:spcPts val="0"/>
              </a:spcAft>
              <a:buClr>
                <a:srgbClr val="000000"/>
              </a:buClr>
              <a:buSzPts val="1400"/>
              <a:buFont typeface="Arial"/>
              <a:buNone/>
            </a:pPr>
            <a:r>
              <a:rPr b="1" i="0" lang="pt-BR" sz="1400" u="none" cap="none" strike="noStrike">
                <a:solidFill>
                  <a:schemeClr val="lt1"/>
                </a:solidFill>
              </a:rPr>
              <a:t> Mais informações no Instagram @teia.21 e no Facebook</a:t>
            </a:r>
            <a:endParaRPr b="1" i="0" sz="1400" u="none" cap="none" strike="noStrike">
              <a:solidFill>
                <a:schemeClr val="lt1"/>
              </a:solidFil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endParaRPr>
          </a:p>
        </p:txBody>
      </p:sp>
      <p:pic>
        <p:nvPicPr>
          <p:cNvPr id="104" name="Google Shape;104;p7"/>
          <p:cNvPicPr preferRelativeResize="0"/>
          <p:nvPr/>
        </p:nvPicPr>
        <p:blipFill rotWithShape="1">
          <a:blip r:embed="rId3">
            <a:alphaModFix/>
          </a:blip>
          <a:srcRect b="0" l="0" r="0" t="0"/>
          <a:stretch/>
        </p:blipFill>
        <p:spPr>
          <a:xfrm>
            <a:off x="7994825" y="179525"/>
            <a:ext cx="987601" cy="9264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Aline Heyn</dc:creator>
</cp:coreProperties>
</file>